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Objects="1">
      <p:cViewPr varScale="1">
        <p:scale>
          <a:sx n="66" d="100"/>
          <a:sy n="66" d="100"/>
        </p:scale>
        <p:origin x="0" y="0"/>
      </p:cViewPr>
      <p:guideLst/>
    </p:cSldViewPr>
  </p:slide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B02557A-7053-4340-A874-8AB926A8EDA1}" type="datetimeFigureOut">
              <a:rPr lang="en-US" smtClean="0"/>
              <a:t>3/22/15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8985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3/22/15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5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3/22/15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241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3/22/15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06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3/22/15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9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3/22/15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906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3/22/15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97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3/22/15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702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3/22/15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42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3/22/15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7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3/22/15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59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3/22/15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3/22/15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664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3/22/15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566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3/22/15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3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3/22/15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760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3/22/15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68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02557A-7053-4340-A874-8AB926A8EDA1}" type="datetimeFigureOut">
              <a:rPr lang="en-US" smtClean="0"/>
              <a:pPr/>
              <a:t>3/22/15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1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 txBox="1"/>
          <p:nvPr/>
        </p:nvSpPr>
        <p:spPr>
          <a:xfrm>
            <a:off x="3017138" y="2934878"/>
            <a:ext cx="482742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800" dirty="0" smtClean="0"/>
              <a:t>Наш ЭКО-герой </a:t>
            </a:r>
          </a:p>
          <a:p>
            <a:r>
              <a:rPr lang="ru-RU" sz="3800" dirty="0" smtClean="0"/>
              <a:t>         1Д класс</a:t>
            </a:r>
            <a:endParaRPr lang="ru-RU" sz="3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065" y="1805166"/>
            <a:ext cx="2218148" cy="35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9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97" y="662184"/>
            <a:ext cx="3430217" cy="34302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55" y="662184"/>
            <a:ext cx="3430217" cy="34302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V="1">
            <a:off x="4462694" y="638521"/>
            <a:ext cx="3453880" cy="3453880"/>
          </a:xfrm>
          <a:prstGeom prst="rect">
            <a:avLst/>
          </a:prstGeom>
        </p:spPr>
      </p:pic>
      <p:sp>
        <p:nvSpPr>
          <p:cNvPr id="2" name="Прямоугольник 1"/>
          <p:cNvSpPr txBox="1"/>
          <p:nvPr/>
        </p:nvSpPr>
        <p:spPr>
          <a:xfrm>
            <a:off x="899203" y="4092401"/>
            <a:ext cx="105808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Мы посмотрели презентацию "Берегите природу". Из неё мы узнали как загрязняется наша природа и какие меры нужно предпринимать для того, чтобы природа не погибла. Мы узнали, что бытовые отходы нужно сортировать, чтобы можно было их перерабатывать и повторно использовать. Из бытовых отходов ребята сделали </a:t>
            </a:r>
            <a:r>
              <a:rPr lang="ru-RU" dirty="0" smtClean="0"/>
              <a:t>ЭКО-героя. Мы</a:t>
            </a:r>
            <a:r>
              <a:rPr lang="ru-RU" dirty="0" smtClean="0"/>
              <a:t> выбрали в качестве </a:t>
            </a:r>
            <a:r>
              <a:rPr lang="ru-RU" dirty="0" smtClean="0"/>
              <a:t>ЭКО-героя дятла. Потому что дятел санитар леса. Он лечит деревья и помогает сохранить природу. </a:t>
            </a:r>
          </a:p>
          <a:p>
            <a:r>
              <a:rPr lang="ru-RU" dirty="0" smtClean="0"/>
              <a:t>   Ребята сделали много дятлов. Поэтому мы провели конкурс, выбрали одного и посадили его на дерево, так же сделанное из бытовых отходов. Теперь у нас есть талисман класса.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 txBox="1"/>
          <p:nvPr/>
        </p:nvSpPr>
        <p:spPr>
          <a:xfrm flipH="1">
            <a:off x="6435959" y="1579717"/>
            <a:ext cx="426263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Знакомьтесь – это талисман нашего класса, ЭКО- герой дятел Вуди. </a:t>
            </a:r>
          </a:p>
          <a:p>
            <a:endParaRPr lang="ru-RU" dirty="0" smtClean="0"/>
          </a:p>
          <a:p>
            <a:r>
              <a:rPr lang="ru-RU" dirty="0"/>
              <a:t>Целый день всё тук, да тук –</a:t>
            </a:r>
          </a:p>
          <a:p>
            <a:r>
              <a:rPr lang="ru-RU" dirty="0"/>
              <a:t>Раздаётся странный звук.</a:t>
            </a:r>
          </a:p>
          <a:p>
            <a:r>
              <a:rPr lang="ru-RU" dirty="0"/>
              <a:t>Мастер </a:t>
            </a:r>
            <a:r>
              <a:rPr lang="ru-RU" b="1" dirty="0"/>
              <a:t>дятел</a:t>
            </a:r>
            <a:r>
              <a:rPr lang="ru-RU" dirty="0"/>
              <a:t> так стучит,</a:t>
            </a:r>
          </a:p>
          <a:p>
            <a:r>
              <a:rPr lang="ru-RU" dirty="0"/>
              <a:t>Сойке домик мастерит.</a:t>
            </a:r>
          </a:p>
          <a:p>
            <a:r>
              <a:rPr lang="ru-RU" dirty="0"/>
              <a:t>Приходи на новоселье, </a:t>
            </a:r>
          </a:p>
          <a:p>
            <a:r>
              <a:rPr lang="ru-RU" dirty="0"/>
              <a:t>То–то будет здесь веселье!</a:t>
            </a:r>
          </a:p>
          <a:p>
            <a:r>
              <a:rPr lang="ru-RU" dirty="0"/>
              <a:t>Пёстрый Дятел всем вокруг</a:t>
            </a:r>
          </a:p>
          <a:p>
            <a:r>
              <a:rPr lang="ru-RU" dirty="0"/>
              <a:t>Славный доктор, добрый друг.</a:t>
            </a:r>
          </a:p>
          <a:p>
            <a:r>
              <a:rPr lang="ru-RU" dirty="0"/>
              <a:t>Всех вредителей он съест,</a:t>
            </a:r>
          </a:p>
          <a:p>
            <a:r>
              <a:rPr lang="ru-RU" dirty="0"/>
              <a:t>От врагов очистит лес.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610" y="933634"/>
            <a:ext cx="3740576" cy="498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7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79" y="996978"/>
            <a:ext cx="6391401" cy="4795424"/>
          </a:xfrm>
          <a:prstGeom prst="rect">
            <a:avLst/>
          </a:prstGeom>
        </p:spPr>
      </p:pic>
      <p:sp>
        <p:nvSpPr>
          <p:cNvPr id="3" name="Прямоугольник 2"/>
          <p:cNvSpPr txBox="1"/>
          <p:nvPr/>
        </p:nvSpPr>
        <p:spPr>
          <a:xfrm>
            <a:off x="7432390" y="996978"/>
            <a:ext cx="4044628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/>
              <a:t>   С </a:t>
            </a:r>
            <a:r>
              <a:rPr lang="ru-RU" sz="1700" dirty="0"/>
              <a:t>весны и летом дятлы питаются по большей части древесными насекомыми и их личинками, древесными жуками, клопами, откалывая куски коры, открывая убежища вредителей и доставая их из-под коры своим длинным юрким </a:t>
            </a:r>
            <a:r>
              <a:rPr lang="ru-RU" sz="1700" dirty="0" smtClean="0"/>
              <a:t>языком.</a:t>
            </a:r>
            <a:r>
              <a:rPr lang="ru-RU" sz="1700" b="1" dirty="0"/>
              <a:t> </a:t>
            </a:r>
            <a:endParaRPr lang="ru-RU" sz="1700" b="1" dirty="0" smtClean="0"/>
          </a:p>
          <a:p>
            <a:r>
              <a:rPr lang="ru-RU" sz="1700" b="1" dirty="0"/>
              <a:t> </a:t>
            </a:r>
            <a:r>
              <a:rPr lang="ru-RU" sz="1700" b="1" dirty="0" smtClean="0"/>
              <a:t>  Дятлы </a:t>
            </a:r>
            <a:r>
              <a:rPr lang="ru-RU" sz="1700" b="1" dirty="0"/>
              <a:t>никогда не долбят здоровое дерево, только повреждённое.</a:t>
            </a:r>
            <a:r>
              <a:rPr lang="ru-RU" sz="1700" dirty="0"/>
              <a:t> Опытные лесники присматривают деревья, раздолбленные дятлами, чтобы потом срубить их. Поэтому большой пёстрый дятел считается санитаром леса и признан одной из самых полезных птиц</a:t>
            </a:r>
            <a:r>
              <a:rPr lang="ru-RU" sz="1700" dirty="0" smtClean="0"/>
              <a:t>.</a:t>
            </a:r>
            <a:endParaRPr lang="ru-RU" sz="1700" dirty="0"/>
          </a:p>
          <a:p>
            <a:r>
              <a:rPr lang="ru-RU" sz="1700" dirty="0" smtClean="0"/>
              <a:t>   Но </a:t>
            </a:r>
            <a:r>
              <a:rPr lang="ru-RU" sz="1700" dirty="0"/>
              <a:t>вообще полезны все дятлы. Кроме того, что они уничтожают огромное количество насекомых, они ещё и предоставляют дупла птицам, которые нуждаются в них, но сами выдолбить не могут.</a:t>
            </a:r>
          </a:p>
        </p:txBody>
      </p:sp>
    </p:spTree>
    <p:extLst>
      <p:ext uri="{BB962C8B-B14F-4D97-AF65-F5344CB8AC3E}">
        <p14:creationId xmlns:p14="http://schemas.microsoft.com/office/powerpoint/2010/main" val="163262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17" y="691564"/>
            <a:ext cx="4106156" cy="5474874"/>
          </a:xfrm>
          <a:prstGeom prst="rect">
            <a:avLst/>
          </a:prstGeom>
        </p:spPr>
      </p:pic>
      <p:sp>
        <p:nvSpPr>
          <p:cNvPr id="4" name="Прямоугольник 3"/>
          <p:cNvSpPr txBox="1"/>
          <p:nvPr/>
        </p:nvSpPr>
        <p:spPr>
          <a:xfrm>
            <a:off x="5264453" y="1551564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Дятел – санитар леса, он не просто истребляет жуков и их личинки, но еще скрупулезно извлекает их оттуда, куда добраться до них не может больше никто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/>
              <a:t>Дятлы – это очень полезные в природе птицы, без которых человеку достаточно сложно было бы контролировать целостность лесов, садов, парков, лесопосадок и природный баланс в целом.</a:t>
            </a:r>
          </a:p>
          <a:p>
            <a:endParaRPr lang="ru-RU" sz="2000" dirty="0"/>
          </a:p>
          <a:p>
            <a:r>
              <a:rPr lang="ru-RU" sz="2000" dirty="0"/>
              <a:t>Массовое уничтожение лесов повлекло бы за собой глобальную катастрофу на всей планете, поэтому человечеству следует бережно и трепетно относиться к этим уникальным птицам.</a:t>
            </a:r>
          </a:p>
        </p:txBody>
      </p:sp>
    </p:spTree>
    <p:extLst>
      <p:ext uri="{BB962C8B-B14F-4D97-AF65-F5344CB8AC3E}">
        <p14:creationId xmlns:p14="http://schemas.microsoft.com/office/powerpoint/2010/main" val="16005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рирода">
  <a:themeElements>
    <a:clrScheme name="Природа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Природа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рирод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Organic_16x9</Template>
  <TotalTime>153</TotalTime>
  <Application>Microsoft Macintosh PowerPoint</Application>
  <PresentationFormat>Широкоэкранный</PresentationFormat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Garamond</vt:lpstr>
      <vt:lpstr>Arial</vt:lpstr>
      <vt:lpstr>Природа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Варвара Желобанова</dc:creator>
  <cp:lastModifiedBy>Желобанова Варвара</cp:lastModifiedBy>
  <cp:revision>55</cp:revision>
  <dcterms:created xsi:type="dcterms:W3CDTF">2015-03-18T17:54:16Z</dcterms:created>
  <dcterms:modified xsi:type="dcterms:W3CDTF">2015-03-22T06:05:34Z</dcterms:modified>
</cp:coreProperties>
</file>