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122203" y="12616452"/>
            <a:ext cx="8144134" cy="2002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88232"/>
            <a:ext cx="8837175" cy="1390464"/>
          </a:xfrm>
        </p:spPr>
        <p:txBody>
          <a:bodyPr>
            <a:normAutofit/>
          </a:bodyPr>
          <a:lstStyle/>
          <a:p>
            <a:pPr algn="l"/>
            <a:r>
              <a:rPr lang="ru-RU" sz="4700" dirty="0">
                <a:latin typeface="Gabriola" charset="0"/>
                <a:ea typeface="Gabriola" charset="0"/>
                <a:cs typeface="Gabriola" charset="0"/>
              </a:rPr>
              <a:t>Центральный музей Великой Отечественной войны </a:t>
            </a:r>
            <a:endParaRPr lang="ru-RU" sz="4700" dirty="0">
              <a:latin typeface="Gabriola" charset="0"/>
              <a:ea typeface="Gabriola" charset="0"/>
              <a:cs typeface="Gabriola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6194270" y="1099750"/>
            <a:ext cx="5383845" cy="40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 txBox="1"/>
          <p:nvPr/>
        </p:nvSpPr>
        <p:spPr>
          <a:xfrm>
            <a:off x="6181936" y="1253288"/>
            <a:ext cx="544750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 марте 1986 года подписан приказ</a:t>
            </a:r>
          </a:p>
          <a:p>
            <a:r>
              <a:rPr lang="ru-RU" sz="31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«О создании Центрального музея Великой Отечественной войны 1941–1945 гг.»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Центральный </a:t>
            </a:r>
            <a:r>
              <a:rPr lang="ru-RU" sz="31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музей Великой Отечественной войны является составной и одновременно основной частью мемориального комплекса Победы на Поклонной горе в Москве.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" y="791486"/>
            <a:ext cx="5309419" cy="53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 txBox="1"/>
          <p:nvPr/>
        </p:nvSpPr>
        <p:spPr>
          <a:xfrm>
            <a:off x="309561" y="5014912"/>
            <a:ext cx="10807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Музейная часть </a:t>
            </a:r>
            <a:r>
              <a:rPr lang="ru-RU" sz="25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ансамбля </a:t>
            </a:r>
            <a:r>
              <a:rPr lang="ru-RU" sz="25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включат </a:t>
            </a:r>
            <a:r>
              <a:rPr lang="ru-RU" sz="25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 себя залы Памяти и Славы, художественную галерею, шесть диорам, залы исторической экспозиции, </a:t>
            </a:r>
            <a:r>
              <a:rPr lang="ru-RU" sz="2500" dirty="0" err="1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кинолекционный</a:t>
            </a:r>
            <a:r>
              <a:rPr lang="ru-RU" sz="25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 зал, выставочный зал для организации тематических выставок, зал встреч ветеранов и кинозал для показа хроникально-документальных фильмов.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" y="440716"/>
            <a:ext cx="4117505" cy="4117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1" y="440716"/>
            <a:ext cx="4194785" cy="41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4" y="558874"/>
            <a:ext cx="3906622" cy="3906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84" y="562168"/>
            <a:ext cx="3903328" cy="3903328"/>
          </a:xfrm>
          <a:prstGeom prst="rect">
            <a:avLst/>
          </a:prstGeom>
        </p:spPr>
      </p:pic>
      <p:sp>
        <p:nvSpPr>
          <p:cNvPr id="5" name="Прямоугольник 4"/>
          <p:cNvSpPr txBox="1"/>
          <p:nvPr/>
        </p:nvSpPr>
        <p:spPr>
          <a:xfrm>
            <a:off x="558874" y="4465496"/>
            <a:ext cx="110806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Наша экскурсия </a:t>
            </a:r>
            <a:r>
              <a:rPr lang="ru-RU" sz="27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"Землянка" началась с </a:t>
            </a:r>
            <a:r>
              <a:rPr lang="ru-RU" sz="27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интересной </a:t>
            </a:r>
            <a:r>
              <a:rPr lang="ru-RU" sz="27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интерактивной </a:t>
            </a:r>
            <a:r>
              <a:rPr lang="ru-RU" sz="27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 лекции об оружии. Детям не только рассказали об разных видах оружия, но и продемонстрировали его и даже дали попробовать пострелять.</a:t>
            </a:r>
            <a:r>
              <a:rPr lang="ru-RU" sz="27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Во время демонстрации мы по очереди перемещались в соседнюю землянку и, надев плащ-палатку и пилотки, представали перед камерой профессионального фотографа. </a:t>
            </a:r>
            <a:endParaRPr lang="ru-RU" sz="2700" dirty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6" y="390207"/>
            <a:ext cx="3742087" cy="3742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71" y="390207"/>
            <a:ext cx="3594752" cy="3594752"/>
          </a:xfrm>
          <a:prstGeom prst="rect">
            <a:avLst/>
          </a:prstGeom>
        </p:spPr>
      </p:pic>
      <p:sp>
        <p:nvSpPr>
          <p:cNvPr id="4" name="Прямоугольник 3"/>
          <p:cNvSpPr txBox="1"/>
          <p:nvPr/>
        </p:nvSpPr>
        <p:spPr>
          <a:xfrm>
            <a:off x="375139" y="4404075"/>
            <a:ext cx="11816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Выпив чаю вприкуску, перекусив баранками с сухарями (кстати, на войне сухари были из черного хлеба, а не как у нас пшеничные, да посыпанные сахаром), мы отправились на экскурсию по диорамам. </a:t>
            </a:r>
            <a:r>
              <a:rPr lang="ru-RU" sz="24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В конце каждого осмотра нам включали звуковое сопровождение, что очень помогало окунуться во времена тех страшных дней. Очень запомнились диорамы "Блокада Ленинграда" и "Штурм Берлина</a:t>
            </a:r>
            <a:r>
              <a:rPr lang="ru-RU" sz="24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"</a:t>
            </a:r>
            <a:endParaRPr lang="ru-RU" sz="2400" dirty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839305"/>
            <a:ext cx="5168348" cy="5168348"/>
          </a:xfrm>
          <a:prstGeom prst="rect">
            <a:avLst/>
          </a:prstGeom>
        </p:spPr>
      </p:pic>
      <p:sp>
        <p:nvSpPr>
          <p:cNvPr id="3" name="Прямоугольник 2"/>
          <p:cNvSpPr txBox="1"/>
          <p:nvPr/>
        </p:nvSpPr>
        <p:spPr>
          <a:xfrm>
            <a:off x="6175430" y="1299820"/>
            <a:ext cx="53443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Завершили мы осмотр в Зале Памяти и скорби. Данный зал посвящен памяти 26 миллионам 600 тысячам наших соотечественников, погибших и пропавших без вести. Для него по заказу были изготовлены 2600 цепочек. На некоторых цепочках висят капельки из горного хрусталя - символ пролитых слез по погибшим воинам... </a:t>
            </a:r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04" y="839303"/>
            <a:ext cx="5135217" cy="5135217"/>
          </a:xfrm>
          <a:prstGeom prst="rect">
            <a:avLst/>
          </a:prstGeom>
        </p:spPr>
      </p:pic>
      <p:sp>
        <p:nvSpPr>
          <p:cNvPr id="3" name="Прямоугольник 2"/>
          <p:cNvSpPr txBox="1"/>
          <p:nvPr/>
        </p:nvSpPr>
        <p:spPr>
          <a:xfrm>
            <a:off x="7201217" y="1206308"/>
            <a:ext cx="4321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«Музей является историческим свидетелем войны, который не может лгать. Музей воспитывает новых героев, которые станут наследниками славы и величия страны, нескончаемым источником мудрости. Музей показывает, что у великого народа есть великие люди</a:t>
            </a:r>
            <a:r>
              <a:rPr lang="ru-RU" sz="28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 Билл Клинтон.</a:t>
            </a:r>
            <a:endParaRPr lang="ru-RU" sz="2800" dirty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TotalTime>94</TotalTime>
  <Application>Microsoft Macintosh PowerPoint</Application>
  <PresentationFormat>Широкоэкранный</PresentationFormat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Gabriola</vt:lpstr>
      <vt:lpstr>Trebuchet MS</vt:lpstr>
      <vt:lpstr>Arial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Варвара Желобанова</dc:creator>
  <cp:lastModifiedBy>Варвара Желобанова</cp:lastModifiedBy>
  <cp:revision>45</cp:revision>
  <dcterms:created xsi:type="dcterms:W3CDTF">2015-04-11T14:58:53Z</dcterms:created>
  <dcterms:modified xsi:type="dcterms:W3CDTF">2015-04-11T16:33:49Z</dcterms:modified>
</cp:coreProperties>
</file>