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Дай </a:t>
            </a:r>
            <a:r>
              <a:rPr lang="ru-RU" dirty="0" smtClean="0"/>
              <a:t>лапу</a:t>
            </a:r>
            <a:r>
              <a:rPr lang="ru-RU" dirty="0" smtClean="0"/>
              <a:t>,</a:t>
            </a:r>
            <a:endParaRPr lang="ru-RU" dirty="0" smtClean="0"/>
          </a:p>
          <a:p>
            <a:r>
              <a:rPr lang="ru-RU" dirty="0" smtClean="0"/>
              <a:t>Друг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Д класс.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52" y="523395"/>
            <a:ext cx="5146842" cy="386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КожУховский</a:t>
            </a:r>
            <a:r>
              <a:rPr lang="ru-RU" dirty="0" smtClean="0"/>
              <a:t> приют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14094" y="2063397"/>
            <a:ext cx="4945273" cy="3248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/>
              <a:t>Помочь животным может каждый человек</a:t>
            </a:r>
            <a:r>
              <a:rPr lang="en-US" sz="1900" dirty="0" smtClean="0"/>
              <a:t>.</a:t>
            </a:r>
            <a:r>
              <a:rPr lang="ru-RU" sz="1900" dirty="0" smtClean="0"/>
              <a:t> приют существует уже четвертый год.  </a:t>
            </a:r>
            <a:r>
              <a:rPr lang="ru-RU" sz="1900" dirty="0"/>
              <a:t>Из всех московских приютов </a:t>
            </a:r>
            <a:r>
              <a:rPr lang="ru-RU" sz="1900" dirty="0" err="1"/>
              <a:t>Кожуховский</a:t>
            </a:r>
            <a:r>
              <a:rPr lang="ru-RU" sz="1900" dirty="0"/>
              <a:t> — самый крупный: в нём проживают около 2400 собак и 60 кошек. Плюс щенки и </a:t>
            </a:r>
            <a:r>
              <a:rPr lang="ru-RU" sz="1900" dirty="0" smtClean="0"/>
              <a:t>котята. </a:t>
            </a:r>
            <a:endParaRPr lang="ru-RU" sz="1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35" y="2305056"/>
            <a:ext cx="2540000" cy="2540000"/>
          </a:xfrm>
          <a:prstGeom prst="rect">
            <a:avLst/>
          </a:prstGeom>
        </p:spPr>
      </p:pic>
      <p:sp>
        <p:nvSpPr>
          <p:cNvPr id="6" name="Прямоугольник 5"/>
          <p:cNvSpPr txBox="1"/>
          <p:nvPr/>
        </p:nvSpPr>
        <p:spPr>
          <a:xfrm>
            <a:off x="7820141" y="5537979"/>
            <a:ext cx="3626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v</a:t>
            </a:r>
            <a:r>
              <a:rPr lang="en-US" sz="4000" dirty="0" err="1" smtClean="0"/>
              <a:t>ao-priut.org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546" y="442580"/>
            <a:ext cx="3177509" cy="16384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165" y="2324203"/>
            <a:ext cx="1828057" cy="328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8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1244" y="53766"/>
            <a:ext cx="5691359" cy="169411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Волонтеры приюта  проводят акции  в поддержку  своих питомцев </a:t>
            </a: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48" y="1921276"/>
            <a:ext cx="3374426" cy="3374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77752" y="1837765"/>
            <a:ext cx="3303151" cy="3303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960" y="167349"/>
            <a:ext cx="1958801" cy="1466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09" y="1747876"/>
            <a:ext cx="2096465" cy="37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2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280212"/>
            <a:ext cx="11948121" cy="128389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Наш класс в рамках "дороги добрых дел" принял участие в акции " </a:t>
            </a:r>
            <a:r>
              <a:rPr lang="ru-RU" sz="2200" smtClean="0"/>
              <a:t>дай </a:t>
            </a:r>
            <a:r>
              <a:rPr lang="ru-RU" sz="2200" smtClean="0"/>
              <a:t>лапу, друг</a:t>
            </a:r>
            <a:r>
              <a:rPr lang="ru-RU" sz="2200" dirty="0" smtClean="0"/>
              <a:t>"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58" y="1791120"/>
            <a:ext cx="4411579" cy="3088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454" y="1564106"/>
            <a:ext cx="3542134" cy="354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5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лавное собы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MainEvent_16x9</Template>
  <TotalTime>132</TotalTime>
  <Application>Microsoft Macintosh PowerPoint</Application>
  <PresentationFormat>Широкоэкранный</PresentationFormat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Impact</vt:lpstr>
      <vt:lpstr>Arial</vt:lpstr>
      <vt:lpstr>Главное событие</vt:lpstr>
      <vt:lpstr>Дай лапу, Друг</vt:lpstr>
      <vt:lpstr>КожУховский приют</vt:lpstr>
      <vt:lpstr>Волонтеры приюта  проводят акции  в поддержку  своих питомцев </vt:lpstr>
      <vt:lpstr>Наш класс в рамках "дороги добрых дел" принял участие в акции " дай лапу, друг"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Варвара Желобанова</dc:creator>
  <cp:lastModifiedBy>Варвара Желобанова</cp:lastModifiedBy>
  <cp:revision>38</cp:revision>
  <dcterms:created xsi:type="dcterms:W3CDTF">2015-11-11T22:56:15Z</dcterms:created>
  <dcterms:modified xsi:type="dcterms:W3CDTF">2015-11-12T16:54:55Z</dcterms:modified>
</cp:coreProperties>
</file>