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80" d="100"/>
          <a:sy n="80" d="100"/>
        </p:scale>
        <p:origin x="-96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71394" y="1413862"/>
            <a:ext cx="9755187" cy="2983735"/>
          </a:xfrm>
        </p:spPr>
        <p:txBody>
          <a:bodyPr/>
          <a:lstStyle/>
          <a:p>
            <a:r>
              <a:rPr lang="ru-RU" dirty="0"/>
              <a:t>«Протяни руку другу»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 txBox="1"/>
          <p:nvPr/>
        </p:nvSpPr>
        <p:spPr>
          <a:xfrm>
            <a:off x="617813" y="265906"/>
            <a:ext cx="104743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latin typeface="Gabriola" charset="0"/>
                <a:ea typeface="Gabriola" charset="0"/>
                <a:cs typeface="Gabriola" charset="0"/>
              </a:rPr>
              <a:t>В  </a:t>
            </a:r>
            <a:r>
              <a:rPr lang="ru-RU" sz="2600" b="1" i="1" dirty="0" smtClean="0">
                <a:latin typeface="Gabriola" charset="0"/>
                <a:ea typeface="Gabriola" charset="0"/>
                <a:cs typeface="Gabriola" charset="0"/>
              </a:rPr>
              <a:t>рамках "дороги добрых дел" наш класс принял участие в благотворительной акции </a:t>
            </a:r>
            <a:r>
              <a:rPr lang="ru-RU" sz="2600" b="1" i="1" smtClean="0">
                <a:latin typeface="Gabriola" charset="0"/>
                <a:ea typeface="Gabriola" charset="0"/>
                <a:cs typeface="Gabriola" charset="0"/>
              </a:rPr>
              <a:t>" ПРОТЯНИ РУКУ </a:t>
            </a:r>
            <a:r>
              <a:rPr lang="ru-RU" sz="2600" b="1" i="1" dirty="0" smtClean="0">
                <a:latin typeface="Gabriola" charset="0"/>
                <a:ea typeface="Gabriola" charset="0"/>
                <a:cs typeface="Gabriola" charset="0"/>
              </a:rPr>
              <a:t>ДРУГУ"</a:t>
            </a:r>
            <a:endParaRPr lang="ru-RU" sz="2600" b="1" i="1" dirty="0"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16" y="1346228"/>
            <a:ext cx="1610645" cy="1518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84" y="3052031"/>
            <a:ext cx="3239879" cy="2429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13" y="3073802"/>
            <a:ext cx="3028851" cy="2271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994" y="3174582"/>
            <a:ext cx="2849240" cy="2136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587" y="1012454"/>
            <a:ext cx="2469077" cy="1851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994" y="1054797"/>
            <a:ext cx="2412620" cy="18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 txBox="1"/>
          <p:nvPr/>
        </p:nvSpPr>
        <p:spPr>
          <a:xfrm>
            <a:off x="7443827" y="3010246"/>
            <a:ext cx="38603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Эта </a:t>
            </a:r>
            <a:r>
              <a:rPr lang="ru-RU" smtClean="0"/>
              <a:t>благотворительная акция направлена на </a:t>
            </a:r>
            <a:r>
              <a:rPr lang="ru-RU" dirty="0"/>
              <a:t>помощь детям, которые лишены полноценного общения с окружающим миром, так как их жизнь проходит в различных социальных центрах. Круг общения и жизненное пространство этих ребят очень ограниченны.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885" y="346845"/>
            <a:ext cx="2462201" cy="2248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1" y="985488"/>
            <a:ext cx="6083781" cy="40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 txBox="1"/>
          <p:nvPr/>
        </p:nvSpPr>
        <p:spPr>
          <a:xfrm>
            <a:off x="660070" y="0"/>
            <a:ext cx="6575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Алмазовская школа-интернат </a:t>
            </a:r>
          </a:p>
        </p:txBody>
      </p:sp>
      <p:sp>
        <p:nvSpPr>
          <p:cNvPr id="3" name="Прямоугольник 2"/>
          <p:cNvSpPr txBox="1"/>
          <p:nvPr/>
        </p:nvSpPr>
        <p:spPr>
          <a:xfrm>
            <a:off x="660070" y="830997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100">
              <a:latin typeface="Cambria" charset="0"/>
              <a:ea typeface="Cambria" charset="0"/>
              <a:cs typeface="Cambria" charset="0"/>
            </a:endParaRPr>
          </a:p>
          <a:p>
            <a:r>
              <a:rPr lang="ru-RU" sz="2100">
                <a:latin typeface="Cambria" charset="0"/>
                <a:ea typeface="Cambria" charset="0"/>
                <a:cs typeface="Cambria" charset="0"/>
              </a:rPr>
              <a:t>В настоящее время в школе-интернате живут и обучаются дети-сироты и дети, оставшиеся без попечения родителей, это мальчики в возрасте от 8 до 15 лет (2-6 кл.) – 33 человека.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718" y="1685077"/>
            <a:ext cx="3216575" cy="181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718" y="44982"/>
            <a:ext cx="3216575" cy="1733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637" y="3017393"/>
            <a:ext cx="3130783" cy="2343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719" y="3504452"/>
            <a:ext cx="3216574" cy="1912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40" y="2992942"/>
            <a:ext cx="4110551" cy="2376412"/>
          </a:xfrm>
          <a:prstGeom prst="rect">
            <a:avLst/>
          </a:prstGeom>
        </p:spPr>
      </p:pic>
      <p:sp>
        <p:nvSpPr>
          <p:cNvPr id="9" name="Прямоугольник 8"/>
          <p:cNvSpPr txBox="1"/>
          <p:nvPr/>
        </p:nvSpPr>
        <p:spPr>
          <a:xfrm>
            <a:off x="6178314" y="5749409"/>
            <a:ext cx="4369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http://almazovo-shkola.ru</a:t>
            </a:r>
          </a:p>
        </p:txBody>
      </p:sp>
    </p:spTree>
    <p:extLst>
      <p:ext uri="{BB962C8B-B14F-4D97-AF65-F5344CB8AC3E}">
        <p14:creationId xmlns:p14="http://schemas.microsoft.com/office/powerpoint/2010/main" val="7307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 txBox="1"/>
          <p:nvPr/>
        </p:nvSpPr>
        <p:spPr>
          <a:xfrm>
            <a:off x="730873" y="367784"/>
            <a:ext cx="620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Дом ребенка № 15 (специализированный)</a:t>
            </a:r>
          </a:p>
        </p:txBody>
      </p:sp>
      <p:sp>
        <p:nvSpPr>
          <p:cNvPr id="3" name="Прямоугольник 2"/>
          <p:cNvSpPr txBox="1"/>
          <p:nvPr/>
        </p:nvSpPr>
        <p:spPr>
          <a:xfrm>
            <a:off x="439738" y="983337"/>
            <a:ext cx="7154974" cy="184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Gabriola" charset="0"/>
                <a:ea typeface="Gabriola" charset="0"/>
                <a:cs typeface="Gabriola" charset="0"/>
              </a:rPr>
              <a:t>В Доме ребенка воспитываются и получают лечение дети, с рождения до 4 лет, являющиеся сиротами или лишенные попечения родителей.</a:t>
            </a:r>
          </a:p>
          <a:p>
            <a:r>
              <a:rPr lang="ru-RU" sz="2200" dirty="0">
                <a:latin typeface="Gabriola" charset="0"/>
                <a:ea typeface="Gabriola" charset="0"/>
                <a:cs typeface="Gabriola" charset="0"/>
              </a:rPr>
              <a:t>Учреждение имеет в своем составе отделение восстановительного лечения для детей с поражением центральной нервной системы и нарушением </a:t>
            </a:r>
            <a:r>
              <a:rPr lang="ru-RU" sz="2200" dirty="0" smtClean="0">
                <a:latin typeface="Gabriola" charset="0"/>
                <a:ea typeface="Gabriola" charset="0"/>
                <a:cs typeface="Gabriola" charset="0"/>
              </a:rPr>
              <a:t>психики</a:t>
            </a:r>
            <a:r>
              <a:rPr lang="ru-RU" sz="2200" dirty="0">
                <a:latin typeface="Gabriola" charset="0"/>
                <a:ea typeface="Gabriola" charset="0"/>
                <a:cs typeface="Gabriola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2" y="3124596"/>
            <a:ext cx="3556000" cy="238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939" y="172187"/>
            <a:ext cx="3854235" cy="256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69" y="2832994"/>
            <a:ext cx="3891005" cy="2583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39" y="3124596"/>
            <a:ext cx="3947973" cy="23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22" y="474306"/>
            <a:ext cx="3519714" cy="2346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65" y="3100988"/>
            <a:ext cx="4543489" cy="2062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354" y="474306"/>
            <a:ext cx="3095543" cy="2058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71" y="2835997"/>
            <a:ext cx="2592726" cy="2592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6751"/>
            <a:ext cx="3263354" cy="2161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64" y="474306"/>
            <a:ext cx="3400490" cy="2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собы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MainEvent_16x9</Template>
  <TotalTime>120</TotalTime>
  <Words>147</Words>
  <Application>Microsoft Office PowerPoint</Application>
  <PresentationFormat>Произвольный</PresentationFormat>
  <Paragraphs>10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Главное событие</vt:lpstr>
      <vt:lpstr>«Протяни руку другу»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 Желобанова</dc:creator>
  <cp:lastModifiedBy>Елена Степанова</cp:lastModifiedBy>
  <cp:revision>46</cp:revision>
  <dcterms:created xsi:type="dcterms:W3CDTF">2015-12-08T17:01:48Z</dcterms:created>
  <dcterms:modified xsi:type="dcterms:W3CDTF">2015-12-21T10:35:53Z</dcterms:modified>
</cp:coreProperties>
</file>